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1A1A21-9030-44D9-9A21-B187833C5BAA}" type="datetimeFigureOut">
              <a:rPr lang="en-GB" smtClean="0"/>
              <a:t>26/05/2017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E63FA1-F7C1-4F3C-A197-F66E867CDD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97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28403" y="945913"/>
            <a:ext cx="8637073" cy="2618554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8404" y="3564467"/>
            <a:ext cx="8637072" cy="1071095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28D84-DE6A-4B00-BEEC-771BBCDDE5B5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27124" y="329307"/>
            <a:ext cx="5943668" cy="309201"/>
          </a:xfrm>
        </p:spPr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24392" y="134930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200"/>
            </a:lvl1pPr>
          </a:lstStyle>
          <a:p>
            <a:fld id="{4784DBFB-B675-49FE-963E-0D1201C40168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200"/>
            </a:lvl1pPr>
          </a:lstStyle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4" name="Picture 2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7" y="1756129"/>
            <a:ext cx="8619060" cy="2050065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29166" y="3806195"/>
            <a:ext cx="8619060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3CBC03-7CF9-4398-8927-AD2FC9045223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1052" y="958037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9166" y="2165621"/>
            <a:ext cx="4645152" cy="329385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606" y="2171769"/>
            <a:ext cx="4645152" cy="328709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CC230-A9EC-41B0-A623-1E902BF4357A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66" y="953336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9166" y="2169727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9166" y="2974448"/>
            <a:ext cx="4645152" cy="24938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4337" y="2173181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0" cap="none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337" y="2971669"/>
            <a:ext cx="4645152" cy="248719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2A01E-B99A-4581-8E0E-CCCB25F453AF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8" name="Picture 17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85665-202D-4BD9-A51E-303A15088C9E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4" name="Picture 13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F2E74-D377-4CFB-B5EA-D040584939D9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4291" y="952578"/>
            <a:ext cx="3275013" cy="2322176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3334" y="952578"/>
            <a:ext cx="6012470" cy="4505221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4291" y="3274754"/>
            <a:ext cx="3275013" cy="2178918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9965C-8C71-4267-AB42-4C4C1321030B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6" name="Picture 15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100000">
                  <a:schemeClr val="tx1">
                    <a:lumMod val="95000"/>
                    <a:lumOff val="5000"/>
                  </a:schemeClr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9124" y="1129513"/>
            <a:ext cx="5854872" cy="192420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8247" y="3053721"/>
            <a:ext cx="5846486" cy="2096013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25300" y="5469856"/>
            <a:ext cx="5849605" cy="320123"/>
          </a:xfrm>
        </p:spPr>
        <p:txBody>
          <a:bodyPr/>
          <a:lstStyle>
            <a:lvl1pPr algn="l">
              <a:defRPr/>
            </a:lvl1pPr>
          </a:lstStyle>
          <a:p>
            <a:fld id="{FB9D1055-9A0E-4316-9EF6-49981CACBD4B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25300" y="318640"/>
            <a:ext cx="4877818" cy="320931"/>
          </a:xfrm>
        </p:spPr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176794" y="137408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22" name="Picture 21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" t="474" r="48549" b="36564"/>
          <a:stretch/>
        </p:blipFill>
        <p:spPr>
          <a:xfrm>
            <a:off x="1125460" y="643464"/>
            <a:ext cx="5879592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00451-B42F-4E9B-9E4D-9D38DBCE227D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5" name="Picture 14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15828" b="36435"/>
          <a:stretch/>
        </p:blipFill>
        <p:spPr>
          <a:xfrm>
            <a:off x="1125460" y="643464"/>
            <a:ext cx="9610344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4709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0270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DF7D2-B1C3-4186-9C18-38B1E85095A7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pic>
        <p:nvPicPr>
          <p:cNvPr id="17" name="Picture 16" descr="RedHashing.emf"/>
          <p:cNvPicPr>
            <a:picLocks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" r="59215" b="36435"/>
          <a:stretch/>
        </p:blipFill>
        <p:spPr>
          <a:xfrm rot="5400000">
            <a:off x="8642279" y="3046916"/>
            <a:ext cx="4663440" cy="155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>
          <a:xfrm>
            <a:off x="0" y="6119336"/>
            <a:ext cx="12192000" cy="7429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468769"/>
            <a:ext cx="12192000" cy="56470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  <a:lumMod val="100000"/>
                </a:schemeClr>
              </a:gs>
              <a:gs pos="100000">
                <a:schemeClr val="bg2">
                  <a:lumMod val="95000"/>
                  <a:lumOff val="500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>
            <a:off x="0" y="6121269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0270" y="2171769"/>
            <a:ext cx="9603275" cy="32945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32830" y="330370"/>
            <a:ext cx="251539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939BA-FD93-4333-B6B4-73AA31C0EE8D}" type="datetime1">
              <a:rPr lang="en-US" smtClean="0"/>
              <a:t>5/26/2017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0270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18076" y="137408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3212" y="1123402"/>
            <a:ext cx="8637073" cy="18510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/>
              <a:t>Enterprise-level email and IT on an SME budget in Thailand</a:t>
            </a:r>
            <a:br>
              <a:rPr lang="en-US" sz="4400" dirty="0"/>
            </a:br>
            <a:endParaRPr lang="en-GB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7113" y="2888023"/>
            <a:ext cx="8637072" cy="1071095"/>
          </a:xfrm>
        </p:spPr>
        <p:txBody>
          <a:bodyPr>
            <a:noAutofit/>
          </a:bodyPr>
          <a:lstStyle/>
          <a:p>
            <a:pPr algn="ctr"/>
            <a:r>
              <a:rPr lang="en-US" sz="2400" dirty="0"/>
              <a:t>for </a:t>
            </a:r>
          </a:p>
          <a:p>
            <a:pPr algn="ctr"/>
            <a:r>
              <a:rPr lang="en-US" sz="2400" dirty="0"/>
              <a:t>the ICT Business Mission to Thailand</a:t>
            </a:r>
          </a:p>
          <a:p>
            <a:pPr algn="ctr"/>
            <a:r>
              <a:rPr lang="en-US" sz="2400" dirty="0"/>
              <a:t>prepared by</a:t>
            </a:r>
          </a:p>
          <a:p>
            <a:pPr algn="ctr"/>
            <a:r>
              <a:rPr lang="en-US" sz="2400" dirty="0"/>
              <a:t>Eric Helander / RunTime Co., Ltd </a:t>
            </a:r>
          </a:p>
          <a:p>
            <a:pPr algn="ctr"/>
            <a:endParaRPr lang="en-GB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185" y="4687816"/>
            <a:ext cx="1898256" cy="129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62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9789" y="798240"/>
            <a:ext cx="3710999" cy="2474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2910826"/>
            <a:ext cx="4613498" cy="3174842"/>
          </a:xfrm>
          <a:prstGeom prst="rect">
            <a:avLst/>
          </a:prstGeom>
        </p:spPr>
      </p:pic>
      <p:pic>
        <p:nvPicPr>
          <p:cNvPr id="6" name="Picture 6" descr="http://learnthaiwithmod.com/wp-content/uploads/2012/10/flag-of-Thailand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25599" y="4147927"/>
            <a:ext cx="3010049" cy="173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s://pixabay.com/static/uploads/photo/2015/09/01/11/49/sweden-916799_64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36" y="875291"/>
            <a:ext cx="2568386" cy="1926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://i01.i.aliimg.com/photo/v0/320476109/Singapore_National_Flag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784" y="2111478"/>
            <a:ext cx="2817340" cy="190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7673195" y="4974488"/>
            <a:ext cx="45847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14 years in Thailand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60822" y="1034261"/>
            <a:ext cx="54426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37 years old, from Sweden</a:t>
            </a:r>
          </a:p>
          <a:p>
            <a:r>
              <a:rPr lang="en-US" sz="3200" dirty="0" err="1"/>
              <a:t>MsC</a:t>
            </a:r>
            <a:r>
              <a:rPr lang="en-US" sz="3200" dirty="0"/>
              <a:t> </a:t>
            </a:r>
            <a:r>
              <a:rPr lang="en-US" sz="3200" dirty="0" err="1"/>
              <a:t>Comp.Eng</a:t>
            </a:r>
            <a:endParaRPr lang="en-US" sz="3200" dirty="0"/>
          </a:p>
        </p:txBody>
      </p:sp>
      <p:sp>
        <p:nvSpPr>
          <p:cNvPr id="11" name="TextBox 10"/>
          <p:cNvSpPr txBox="1"/>
          <p:nvPr/>
        </p:nvSpPr>
        <p:spPr>
          <a:xfrm>
            <a:off x="8213124" y="3415173"/>
            <a:ext cx="411068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Nanyang Tech. University Singapore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68098" y="5318952"/>
            <a:ext cx="1123901" cy="766716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26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70" y="953324"/>
            <a:ext cx="9603275" cy="866767"/>
          </a:xfrm>
        </p:spPr>
        <p:txBody>
          <a:bodyPr/>
          <a:lstStyle/>
          <a:p>
            <a:r>
              <a:rPr lang="en-US" dirty="0"/>
              <a:t>IT priorities when setting up shop in Thailand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1820090"/>
            <a:ext cx="9603275" cy="3254417"/>
          </a:xfrm>
        </p:spPr>
        <p:txBody>
          <a:bodyPr>
            <a:normAutofit/>
          </a:bodyPr>
          <a:lstStyle/>
          <a:p>
            <a:r>
              <a:rPr lang="en-GB" dirty="0"/>
              <a:t>Own your Internet domain name (MyCompany.com)</a:t>
            </a:r>
          </a:p>
          <a:p>
            <a:r>
              <a:rPr lang="en-US" dirty="0"/>
              <a:t>Control mobile devices that contain company information</a:t>
            </a:r>
          </a:p>
          <a:p>
            <a:r>
              <a:rPr lang="en-US" dirty="0"/>
              <a:t>Utilize Microsoft’s “Office 365” enterprise cloud-hosted email and storage</a:t>
            </a:r>
          </a:p>
          <a:p>
            <a:r>
              <a:rPr lang="en-US" dirty="0"/>
              <a:t>Backup your data (</a:t>
            </a:r>
            <a:r>
              <a:rPr lang="en-US" dirty="0" err="1"/>
              <a:t>Cryptoware</a:t>
            </a:r>
            <a:r>
              <a:rPr lang="en-US" dirty="0"/>
              <a:t>/viruses)</a:t>
            </a:r>
          </a:p>
          <a:p>
            <a:r>
              <a:rPr lang="en-US" dirty="0"/>
              <a:t>Be aware of the Computer Crimes Act of 2007 (revised 2016)</a:t>
            </a:r>
          </a:p>
          <a:p>
            <a:r>
              <a:rPr lang="en-US"/>
              <a:t>Privacy concerns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185" y="4687816"/>
            <a:ext cx="1898256" cy="129497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980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0270" y="953325"/>
            <a:ext cx="9603275" cy="812414"/>
          </a:xfrm>
        </p:spPr>
        <p:txBody>
          <a:bodyPr/>
          <a:lstStyle/>
          <a:p>
            <a:r>
              <a:rPr lang="en-US" dirty="0"/>
              <a:t>Most common SME IT 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0270" y="1919520"/>
            <a:ext cx="9603275" cy="3294576"/>
          </a:xfrm>
        </p:spPr>
        <p:txBody>
          <a:bodyPr/>
          <a:lstStyle/>
          <a:p>
            <a:r>
              <a:rPr lang="en-GB" dirty="0"/>
              <a:t>What is actually the cloud?</a:t>
            </a:r>
          </a:p>
          <a:p>
            <a:r>
              <a:rPr lang="en-US" dirty="0"/>
              <a:t>Is cloud access slow from Thailand?</a:t>
            </a:r>
            <a:endParaRPr lang="en-GB" dirty="0"/>
          </a:p>
          <a:p>
            <a:r>
              <a:rPr lang="en-GB" dirty="0"/>
              <a:t>How can we migrate (“onboarding”) to the cloud?</a:t>
            </a:r>
          </a:p>
          <a:p>
            <a:r>
              <a:rPr lang="en-GB" dirty="0"/>
              <a:t>My Internet provider sold me a connection with a speed of a trillion megabits per second. How come it is still so slow?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4185" y="4687816"/>
            <a:ext cx="1898256" cy="1294975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Enterprise-level email and IT on an SME budget in Thailand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77807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CDCE0"/>
      </a:lt2>
      <a:accent1>
        <a:srgbClr val="415588"/>
      </a:accent1>
      <a:accent2>
        <a:srgbClr val="4294B6"/>
      </a:accent2>
      <a:accent3>
        <a:srgbClr val="087D7C"/>
      </a:accent3>
      <a:accent4>
        <a:srgbClr val="2CB663"/>
      </a:accent4>
      <a:accent5>
        <a:srgbClr val="DF8822"/>
      </a:accent5>
      <a:accent6>
        <a:srgbClr val="BC410A"/>
      </a:accent6>
      <a:hlink>
        <a:srgbClr val="5977C4"/>
      </a:hlink>
      <a:folHlink>
        <a:srgbClr val="A1A9BF"/>
      </a:folHlink>
    </a:clrScheme>
    <a:fontScheme name="Gallery">
      <a:majorFont>
        <a:latin typeface="Century Gothic" panose="020B0502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  <a:lumMod val="108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E050AC27-895F-4B90-991D-A6818FC89AB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405</TotalTime>
  <Words>185</Words>
  <Application>Microsoft Office PowerPoint</Application>
  <PresentationFormat>Widescreen</PresentationFormat>
  <Paragraphs>27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Century Gothic</vt:lpstr>
      <vt:lpstr>Gallery</vt:lpstr>
      <vt:lpstr>Enterprise-level email and IT on an SME budget in Thailand </vt:lpstr>
      <vt:lpstr>PowerPoint Presentation</vt:lpstr>
      <vt:lpstr>IT priorities when setting up shop in Thailand</vt:lpstr>
      <vt:lpstr>Most common SME IT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Eric -</dc:creator>
  <cp:lastModifiedBy>Eric -</cp:lastModifiedBy>
  <cp:revision>29</cp:revision>
  <dcterms:created xsi:type="dcterms:W3CDTF">2017-05-23T10:37:25Z</dcterms:created>
  <dcterms:modified xsi:type="dcterms:W3CDTF">2017-05-26T01:58:04Z</dcterms:modified>
</cp:coreProperties>
</file>