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p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4"/>
  </p:sldMasterIdLst>
  <p:notesMasterIdLst>
    <p:notesMasterId r:id="rId10"/>
  </p:notesMasterIdLst>
  <p:handoutMasterIdLst>
    <p:handoutMasterId r:id="rId11"/>
  </p:handoutMasterIdLst>
  <p:sldIdLst>
    <p:sldId id="257" r:id="rId5"/>
    <p:sldId id="268" r:id="rId6"/>
    <p:sldId id="276" r:id="rId7"/>
    <p:sldId id="270" r:id="rId8"/>
    <p:sldId id="277" r:id="rId9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5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394404"/>
    <a:srgbClr val="5F6F0F"/>
    <a:srgbClr val="718412"/>
    <a:srgbClr val="65741A"/>
    <a:srgbClr val="70811D"/>
    <a:srgbClr val="7B8D1F"/>
    <a:srgbClr val="839721"/>
    <a:srgbClr val="95AB25"/>
    <a:srgbClr val="BC5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>
      <p:cViewPr varScale="1">
        <p:scale>
          <a:sx n="74" d="100"/>
          <a:sy n="74" d="100"/>
        </p:scale>
        <p:origin x="576" y="72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5B4EDC-59C0-49C7-8ADA-5A781B329E02}" type="datetimeFigureOut">
              <a:rPr lang="en-US"/>
              <a:t>5/24/2017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429053-DC2A-4342-ADD4-2FD729D91E2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320457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D8D46A-B586-417D-BFBD-8C8FE0AAF762}" type="datetimeFigureOut">
              <a:rPr lang="en-US"/>
              <a:t>5/24/2017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BA5BD7-F043-4D1B-AA17-CD412FC534D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6705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88825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6675" y="2404534"/>
            <a:ext cx="7764913" cy="1646302"/>
          </a:xfrm>
        </p:spPr>
        <p:txBody>
          <a:bodyPr anchor="b">
            <a:noAutofit/>
          </a:bodyPr>
          <a:lstStyle>
            <a:lvl1pPr algn="r">
              <a:defRPr sz="5398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6675" y="4050834"/>
            <a:ext cx="7764913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282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376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9" y="2700868"/>
            <a:ext cx="8594429" cy="1826581"/>
          </a:xfrm>
        </p:spPr>
        <p:txBody>
          <a:bodyPr anchor="b"/>
          <a:lstStyle>
            <a:lvl1pPr algn="l">
              <a:defRPr sz="3999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527448"/>
            <a:ext cx="8594429" cy="860400"/>
          </a:xfrm>
        </p:spPr>
        <p:txBody>
          <a:bodyPr anchor="t"/>
          <a:lstStyle>
            <a:lvl1pPr marL="0" indent="0" algn="l">
              <a:buNone/>
              <a:defRPr sz="19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145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158" y="2160589"/>
            <a:ext cx="418294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8645" y="2160590"/>
            <a:ext cx="418294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04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570" y="2160983"/>
            <a:ext cx="4184533" cy="576262"/>
          </a:xfrm>
        </p:spPr>
        <p:txBody>
          <a:bodyPr anchor="b">
            <a:noAutofit/>
          </a:bodyPr>
          <a:lstStyle>
            <a:lvl1pPr marL="0" indent="0">
              <a:buNone/>
              <a:defRPr sz="2399" b="0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570" y="2737246"/>
            <a:ext cx="418453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7058" y="2160983"/>
            <a:ext cx="4184528" cy="576262"/>
          </a:xfrm>
        </p:spPr>
        <p:txBody>
          <a:bodyPr anchor="b">
            <a:noAutofit/>
          </a:bodyPr>
          <a:lstStyle>
            <a:lvl1pPr marL="0" indent="0">
              <a:buNone/>
              <a:defRPr sz="2399" b="0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7059" y="2737246"/>
            <a:ext cx="418452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160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8" y="609600"/>
            <a:ext cx="8594429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949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493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8" y="1498604"/>
            <a:ext cx="3853524" cy="1278466"/>
          </a:xfrm>
        </p:spPr>
        <p:txBody>
          <a:bodyPr anchor="b">
            <a:normAutofit/>
          </a:bodyPr>
          <a:lstStyle>
            <a:lvl1pPr>
              <a:defRPr sz="199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9222" y="514925"/>
            <a:ext cx="4512366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158" y="2777069"/>
            <a:ext cx="3853524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6926" indent="0">
              <a:buNone/>
              <a:defRPr sz="1400"/>
            </a:lvl2pPr>
            <a:lvl3pPr marL="913852" indent="0">
              <a:buNone/>
              <a:defRPr sz="1200"/>
            </a:lvl3pPr>
            <a:lvl4pPr marL="1370778" indent="0">
              <a:buNone/>
              <a:defRPr sz="1000"/>
            </a:lvl4pPr>
            <a:lvl5pPr marL="1827703" indent="0">
              <a:buNone/>
              <a:defRPr sz="1000"/>
            </a:lvl5pPr>
            <a:lvl6pPr marL="2284628" indent="0">
              <a:buNone/>
              <a:defRPr sz="1000"/>
            </a:lvl6pPr>
            <a:lvl7pPr marL="2741554" indent="0">
              <a:buNone/>
              <a:defRPr sz="1000"/>
            </a:lvl7pPr>
            <a:lvl8pPr marL="3198480" indent="0">
              <a:buNone/>
              <a:defRPr sz="1000"/>
            </a:lvl8pPr>
            <a:lvl9pPr marL="3655406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861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8" y="4800600"/>
            <a:ext cx="8594428" cy="566738"/>
          </a:xfrm>
        </p:spPr>
        <p:txBody>
          <a:bodyPr anchor="b">
            <a:normAutofit/>
          </a:bodyPr>
          <a:lstStyle>
            <a:lvl1pPr algn="l">
              <a:defRPr sz="2399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158" y="609600"/>
            <a:ext cx="8594429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063" indent="0">
              <a:buNone/>
              <a:defRPr sz="1600"/>
            </a:lvl2pPr>
            <a:lvl3pPr marL="914126" indent="0">
              <a:buNone/>
              <a:defRPr sz="1600"/>
            </a:lvl3pPr>
            <a:lvl4pPr marL="1371189" indent="0">
              <a:buNone/>
              <a:defRPr sz="1600"/>
            </a:lvl4pPr>
            <a:lvl5pPr marL="1828251" indent="0">
              <a:buNone/>
              <a:defRPr sz="1600"/>
            </a:lvl5pPr>
            <a:lvl6pPr marL="2285314" indent="0">
              <a:buNone/>
              <a:defRPr sz="1600"/>
            </a:lvl6pPr>
            <a:lvl7pPr marL="2742377" indent="0">
              <a:buNone/>
              <a:defRPr sz="1600"/>
            </a:lvl7pPr>
            <a:lvl8pPr marL="3199440" indent="0">
              <a:buNone/>
              <a:defRPr sz="1600"/>
            </a:lvl8pPr>
            <a:lvl9pPr marL="3656503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158" y="5367338"/>
            <a:ext cx="8594428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 smtClean="0"/>
              <a:t>5/24/2017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724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9" y="609600"/>
            <a:ext cx="8594429" cy="3403600"/>
          </a:xfrm>
        </p:spPr>
        <p:txBody>
          <a:bodyPr anchor="ctr">
            <a:normAutofit/>
          </a:bodyPr>
          <a:lstStyle>
            <a:lvl1pPr algn="l">
              <a:defRPr sz="4399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470400"/>
            <a:ext cx="8594429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 smtClean="0"/>
              <a:pPr/>
              <a:t>5/24/2017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218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092" y="609600"/>
            <a:ext cx="8092026" cy="3022600"/>
          </a:xfrm>
        </p:spPr>
        <p:txBody>
          <a:bodyPr anchor="ctr">
            <a:normAutofit/>
          </a:bodyPr>
          <a:lstStyle>
            <a:lvl1pPr algn="l">
              <a:defRPr sz="4399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5783" y="3632200"/>
            <a:ext cx="7222643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>
              <a:buFontTx/>
              <a:buNone/>
              <a:defRPr/>
            </a:lvl2pPr>
            <a:lvl3pPr marL="914126" indent="0">
              <a:buFontTx/>
              <a:buNone/>
              <a:defRPr/>
            </a:lvl3pPr>
            <a:lvl4pPr marL="1371189" indent="0">
              <a:buFontTx/>
              <a:buNone/>
              <a:defRPr/>
            </a:lvl4pPr>
            <a:lvl5pPr marL="1828251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470400"/>
            <a:ext cx="8594429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 smtClean="0"/>
              <a:pPr/>
              <a:t>5/24/2017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729" y="790378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0695" y="2886556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092625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9" y="1931988"/>
            <a:ext cx="8594429" cy="2595460"/>
          </a:xfrm>
        </p:spPr>
        <p:txBody>
          <a:bodyPr anchor="b">
            <a:normAutofit/>
          </a:bodyPr>
          <a:lstStyle>
            <a:lvl1pPr algn="l">
              <a:defRPr sz="4399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527448"/>
            <a:ext cx="8594429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 smtClean="0"/>
              <a:pPr/>
              <a:t>5/24/2017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2215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092" y="609600"/>
            <a:ext cx="8092026" cy="3022600"/>
          </a:xfrm>
        </p:spPr>
        <p:txBody>
          <a:bodyPr anchor="ctr">
            <a:normAutofit/>
          </a:bodyPr>
          <a:lstStyle>
            <a:lvl1pPr algn="l">
              <a:defRPr sz="4399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156" y="4013200"/>
            <a:ext cx="8594430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39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063" indent="0">
              <a:buFontTx/>
              <a:buNone/>
              <a:defRPr/>
            </a:lvl2pPr>
            <a:lvl3pPr marL="914126" indent="0">
              <a:buFontTx/>
              <a:buNone/>
              <a:defRPr/>
            </a:lvl3pPr>
            <a:lvl4pPr marL="1371189" indent="0">
              <a:buFontTx/>
              <a:buNone/>
              <a:defRPr/>
            </a:lvl4pPr>
            <a:lvl5pPr marL="1828251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527448"/>
            <a:ext cx="8594429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 smtClean="0"/>
              <a:pPr/>
              <a:t>5/24/2017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729" y="790378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0695" y="2886556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194163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621" y="609600"/>
            <a:ext cx="8585966" cy="3022600"/>
          </a:xfrm>
        </p:spPr>
        <p:txBody>
          <a:bodyPr anchor="ctr">
            <a:normAutofit/>
          </a:bodyPr>
          <a:lstStyle>
            <a:lvl1pPr algn="l">
              <a:defRPr sz="4399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156" y="4013200"/>
            <a:ext cx="8594430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399">
                <a:solidFill>
                  <a:schemeClr val="accent1"/>
                </a:solidFill>
              </a:defRPr>
            </a:lvl1pPr>
            <a:lvl2pPr marL="457063" indent="0">
              <a:buFontTx/>
              <a:buNone/>
              <a:defRPr/>
            </a:lvl2pPr>
            <a:lvl3pPr marL="914126" indent="0">
              <a:buFontTx/>
              <a:buNone/>
              <a:defRPr/>
            </a:lvl3pPr>
            <a:lvl4pPr marL="1371189" indent="0">
              <a:buFontTx/>
              <a:buNone/>
              <a:defRPr/>
            </a:lvl4pPr>
            <a:lvl5pPr marL="1828251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527448"/>
            <a:ext cx="8594429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 smtClean="0"/>
              <a:pPr/>
              <a:t>5/24/2017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7235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679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5599" y="609600"/>
            <a:ext cx="130440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159" y="609600"/>
            <a:ext cx="7058311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 smtClean="0"/>
              <a:t>5/24/2017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64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88825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158" y="609600"/>
            <a:ext cx="8594429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8" y="2160590"/>
            <a:ext cx="8594429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3257" y="6041363"/>
            <a:ext cx="9117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DFD029-FB74-4578-B929-F66AA97659CA}" type="datetimeFigureOut">
              <a:rPr lang="en-US" smtClean="0"/>
              <a:pPr/>
              <a:t>5/24/2017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158" y="6041363"/>
            <a:ext cx="6295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8426" y="6041363"/>
            <a:ext cx="68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014DD1E-5D91-48A3-AD6D-45FBA980D1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236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063" rtl="0" eaLnBrk="1" latinLnBrk="0" hangingPunct="1">
        <a:spcBef>
          <a:spcPct val="0"/>
        </a:spcBef>
        <a:buNone/>
        <a:defRPr sz="3599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797" indent="-342797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9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727" indent="-285664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2657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599720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6783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3846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0908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7971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5034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digithaigroup.com" TargetMode="External"/><Relationship Id="rId2" Type="http://schemas.openxmlformats.org/officeDocument/2006/relationships/hyperlink" Target="http://www.digithaigroup.com/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1299" y="4038599"/>
            <a:ext cx="7764913" cy="1646302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Doing </a:t>
            </a:r>
            <a:r>
              <a:rPr lang="en-US" dirty="0" smtClean="0">
                <a:solidFill>
                  <a:srgbClr val="0070C0"/>
                </a:solidFill>
              </a:rPr>
              <a:t>Business In </a:t>
            </a:r>
            <a:r>
              <a:rPr lang="en-US" dirty="0" smtClean="0">
                <a:solidFill>
                  <a:srgbClr val="FF0000"/>
                </a:solidFill>
              </a:rPr>
              <a:t>Thailand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682299" y="5684901"/>
            <a:ext cx="7764913" cy="1096899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What we learned</a:t>
            </a:r>
            <a:endParaRPr lang="en-US" sz="2400" dirty="0">
              <a:solidFill>
                <a:srgbClr val="0070C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963" y="90744"/>
            <a:ext cx="7119809" cy="3293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291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29870" y="533400"/>
            <a:ext cx="11960542" cy="1223963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0070C0"/>
                </a:solidFill>
              </a:rPr>
              <a:t>History &amp; DNA</a:t>
            </a:r>
            <a:endParaRPr lang="en-US" sz="4000" dirty="0">
              <a:solidFill>
                <a:srgbClr val="0070C0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227012" y="1676400"/>
            <a:ext cx="8594429" cy="388077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Founded in 2011 </a:t>
            </a:r>
            <a:endParaRPr lang="en-US" sz="28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BOI </a:t>
            </a:r>
            <a:r>
              <a:rPr lang="en-US" sz="2800" dirty="0" smtClean="0"/>
              <a:t>Promoted Company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Planned to be an Offshore </a:t>
            </a:r>
            <a:r>
              <a:rPr lang="en-US" sz="2601" dirty="0" smtClean="0"/>
              <a:t>Company </a:t>
            </a:r>
          </a:p>
          <a:p>
            <a:pPr marL="457063" lvl="1" indent="0">
              <a:buNone/>
            </a:pPr>
            <a:r>
              <a:rPr lang="en-US" sz="2800" dirty="0" smtClean="0"/>
              <a:t>but…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12" y="5954495"/>
            <a:ext cx="1913919" cy="885260"/>
          </a:xfrm>
          <a:prstGeom prst="rect">
            <a:avLst/>
          </a:prstGeom>
        </p:spPr>
      </p:pic>
      <p:pic>
        <p:nvPicPr>
          <p:cNvPr id="1030" name="Picture 6" descr="https://scienceandbelief.files.wordpress.com/2013/05/dna-tomislav-alajbeg-rgbstoc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6085" y="0"/>
            <a:ext cx="228772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9114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7012" y="304800"/>
            <a:ext cx="8938472" cy="101173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Doing business in Thailand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62000" y="1828800"/>
            <a:ext cx="9650836" cy="4572000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BOI and Process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VISA and Work permit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Business opportunities and channels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Thai and Foreign business targets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>
              <a:solidFill>
                <a:schemeClr val="tx1"/>
              </a:solidFill>
            </a:endParaRP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12" y="5954495"/>
            <a:ext cx="1913919" cy="8852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812" y="847158"/>
            <a:ext cx="2908321" cy="520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432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7013" y="228601"/>
            <a:ext cx="8938472" cy="1011736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Company Vision &amp; Marketplace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27012" y="1750867"/>
            <a:ext cx="10058400" cy="2592533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tx1"/>
                </a:solidFill>
              </a:rPr>
              <a:t>To provide proprietary solutions on different markets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tx1"/>
                </a:solidFill>
              </a:rPr>
              <a:t>Consultancy on bespoke software solutions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tx1"/>
                </a:solidFill>
              </a:rPr>
              <a:t>System integrators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tx1"/>
                </a:solidFill>
              </a:rPr>
              <a:t>Business partnerships and opportunities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12" y="5954495"/>
            <a:ext cx="1913919" cy="885260"/>
          </a:xfrm>
          <a:prstGeom prst="rect">
            <a:avLst/>
          </a:prstGeom>
        </p:spPr>
      </p:pic>
      <p:pic>
        <p:nvPicPr>
          <p:cNvPr id="3076" name="Picture 4" descr="Image result for Iot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90" r="18414"/>
          <a:stretch/>
        </p:blipFill>
        <p:spPr bwMode="auto">
          <a:xfrm>
            <a:off x="3950890" y="4270583"/>
            <a:ext cx="2514600" cy="2218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Image result for Turis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356" y="4031367"/>
            <a:ext cx="302895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Image result for Food&amp;Beverag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6074" y="3837128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7268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7013" y="228601"/>
            <a:ext cx="8938472" cy="1011736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Contacts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696249" y="3616171"/>
            <a:ext cx="6712653" cy="2644648"/>
          </a:xfrm>
        </p:spPr>
        <p:txBody>
          <a:bodyPr>
            <a:normAutofit/>
          </a:bodyPr>
          <a:lstStyle/>
          <a:p>
            <a:r>
              <a:rPr lang="en-US" sz="2800" dirty="0" smtClean="0"/>
              <a:t>Web: </a:t>
            </a:r>
            <a:r>
              <a:rPr lang="en-US" sz="2800" dirty="0" smtClean="0">
                <a:hlinkClick r:id="rId2"/>
              </a:rPr>
              <a:t>www.digithaigroup.com</a:t>
            </a:r>
            <a:endParaRPr lang="en-US" sz="2800" dirty="0" smtClean="0"/>
          </a:p>
          <a:p>
            <a:r>
              <a:rPr lang="en-US" sz="2800" dirty="0" smtClean="0"/>
              <a:t>Mail: </a:t>
            </a:r>
            <a:r>
              <a:rPr lang="en-US" sz="2800" dirty="0" smtClean="0">
                <a:hlinkClick r:id="rId3"/>
              </a:rPr>
              <a:t>info@digithaigroup.com</a:t>
            </a:r>
            <a:endParaRPr lang="en-US" sz="2800" dirty="0" smtClean="0"/>
          </a:p>
          <a:p>
            <a:r>
              <a:rPr lang="en-US" sz="2800" dirty="0" smtClean="0"/>
              <a:t>Tel: +66(0) </a:t>
            </a:r>
            <a:r>
              <a:rPr lang="en-US" sz="2800" dirty="0" smtClean="0"/>
              <a:t>82 </a:t>
            </a:r>
            <a:r>
              <a:rPr lang="en-US" sz="2800" dirty="0" smtClean="0"/>
              <a:t>449 8762 </a:t>
            </a:r>
            <a:endParaRPr lang="en-US" sz="2800" dirty="0" smtClean="0"/>
          </a:p>
          <a:p>
            <a:r>
              <a:rPr lang="en-US" sz="2800" dirty="0" smtClean="0"/>
              <a:t>(</a:t>
            </a:r>
            <a:r>
              <a:rPr lang="en-US" sz="2800" dirty="0" smtClean="0"/>
              <a:t>English/Italian)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444" y="2743200"/>
            <a:ext cx="4114800" cy="4114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612" y="914400"/>
            <a:ext cx="4341260" cy="200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989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Tech_16x9">
      <a:dk1>
        <a:sysClr val="windowText" lastClr="000000"/>
      </a:dk1>
      <a:lt1>
        <a:sysClr val="window" lastClr="FFFFFF"/>
      </a:lt1>
      <a:dk2>
        <a:srgbClr val="192A52"/>
      </a:dk2>
      <a:lt2>
        <a:srgbClr val="C0C0C0"/>
      </a:lt2>
      <a:accent1>
        <a:srgbClr val="009999"/>
      </a:accent1>
      <a:accent2>
        <a:srgbClr val="E98915"/>
      </a:accent2>
      <a:accent3>
        <a:srgbClr val="A419A7"/>
      </a:accent3>
      <a:accent4>
        <a:srgbClr val="AFC34D"/>
      </a:accent4>
      <a:accent5>
        <a:srgbClr val="E5572B"/>
      </a:accent5>
      <a:accent6>
        <a:srgbClr val="6868C4"/>
      </a:accent6>
      <a:hlink>
        <a:srgbClr val="009999"/>
      </a:hlink>
      <a:folHlink>
        <a:srgbClr val="7F7F7F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Tech_16x9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</a:schemeClr>
            </a:gs>
          </a:gsLst>
          <a:lin ang="5040000" scaled="1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1000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tint val="100000"/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3500000" scaled="0"/>
        </a:gra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89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Tech_16x9">
      <a:dk1>
        <a:sysClr val="windowText" lastClr="000000"/>
      </a:dk1>
      <a:lt1>
        <a:sysClr val="window" lastClr="FFFFFF"/>
      </a:lt1>
      <a:dk2>
        <a:srgbClr val="192A52"/>
      </a:dk2>
      <a:lt2>
        <a:srgbClr val="C0C0C0"/>
      </a:lt2>
      <a:accent1>
        <a:srgbClr val="009999"/>
      </a:accent1>
      <a:accent2>
        <a:srgbClr val="E98915"/>
      </a:accent2>
      <a:accent3>
        <a:srgbClr val="A419A7"/>
      </a:accent3>
      <a:accent4>
        <a:srgbClr val="AFC34D"/>
      </a:accent4>
      <a:accent5>
        <a:srgbClr val="E5572B"/>
      </a:accent5>
      <a:accent6>
        <a:srgbClr val="6868C4"/>
      </a:accent6>
      <a:hlink>
        <a:srgbClr val="009999"/>
      </a:hlink>
      <a:folHlink>
        <a:srgbClr val="7F7F7F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Tech_16x9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</a:schemeClr>
            </a:gs>
          </a:gsLst>
          <a:lin ang="5040000" scaled="1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1000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tint val="100000"/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3500000" scaled="0"/>
        </a:gra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89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ocPublishedLinkedAssetsLookup xmlns="4873beb7-5857-4685-be1f-d57550cc96cc" xsi:nil="true"/>
    <ApprovalStatus xmlns="4873beb7-5857-4685-be1f-d57550cc96cc" xsi:nil="true"/>
    <MarketSpecific xmlns="4873beb7-5857-4685-be1f-d57550cc96cc">false</MarketSpecific>
    <LocComments xmlns="4873beb7-5857-4685-be1f-d57550cc96cc" xsi:nil="true"/>
    <LocLastLocAttemptVersionTypeLookup xmlns="4873beb7-5857-4685-be1f-d57550cc96cc" xsi:nil="true"/>
    <DirectSourceMarket xmlns="4873beb7-5857-4685-be1f-d57550cc96cc" xsi:nil="true"/>
    <ThumbnailAssetId xmlns="4873beb7-5857-4685-be1f-d57550cc96cc" xsi:nil="true"/>
    <PrimaryImageGen xmlns="4873beb7-5857-4685-be1f-d57550cc96cc">false</PrimaryImageGen>
    <LocNewPublishedVersionLookup xmlns="4873beb7-5857-4685-be1f-d57550cc96cc" xsi:nil="true"/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LocOverallPublishStatusLookup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LocOverallLocStatusLookup xmlns="4873beb7-5857-4685-be1f-d57550cc96cc" xsi:nil="true"/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1345093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This simple template design works for technology and  businesses, but it's versatile enough to use in other contexts.  It features multiple slide layouts designed for widescreen (16x9 resolution) and includes a sample SmartArt list and chart that are easily editable.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2011-11-26T00:30:00+00:00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TemplateStatus xmlns="4873beb7-5857-4685-be1f-d57550cc96cc">Complete</TemplateStatus>
    <Downloads xmlns="4873beb7-5857-4685-be1f-d57550cc96cc">0</Downloads>
    <OOCacheId xmlns="4873beb7-5857-4685-be1f-d57550cc96cc" xsi:nil="true"/>
    <IsDeleted xmlns="4873beb7-5857-4685-be1f-d57550cc96cc">false</IsDeleted>
    <LocPublishedDependentAssetsLookup xmlns="4873beb7-5857-4685-be1f-d57550cc96cc" xsi:nil="true"/>
    <TPExecutable xmlns="4873beb7-5857-4685-be1f-d57550cc96cc" xsi:nil="true"/>
    <EditorialTags xmlns="4873beb7-5857-4685-be1f-d57550cc96cc" xsi:nil="true"/>
    <SubmitterId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TP102787989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694266</LocLastLocAttemptVersionLookup>
    <LocProcessedForHandoffsLookup xmlns="4873beb7-5857-4685-be1f-d57550cc96cc" xsi:nil="true"/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LocOverallPreviewStatusLookup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 xsi:nil="true"/>
    <OutputCachingOn xmlns="4873beb7-5857-4685-be1f-d57550cc96cc">false</OutputCachingOn>
    <AverageRating xmlns="4873beb7-5857-4685-be1f-d57550cc96cc" xsi:nil="true"/>
    <APAuthor xmlns="4873beb7-5857-4685-be1f-d57550cc96cc">
      <UserInfo>
        <DisplayName>REDMOND\kristaa</DisplayName>
        <AccountId>136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LocProcessedForMarketsLookup xmlns="4873beb7-5857-4685-be1f-d57550cc96cc" xsi:nil="true"/>
    <TPLaunchHelpLinkType xmlns="4873beb7-5857-4685-be1f-d57550cc96cc">Template</TPLaunchHelpLinkType>
    <OriginalRelease xmlns="4873beb7-5857-4685-be1f-d57550cc96cc">15</OriginalRelease>
    <LocalizationTagsTaxHTField0 xmlns="4873beb7-5857-4685-be1f-d57550cc96cc">
      <Terms xmlns="http://schemas.microsoft.com/office/infopath/2007/PartnerControls"/>
    </LocalizationTagsTaxHTField0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LocOverallHandbackStatusLookup xmlns="4873beb7-5857-4685-be1f-d57550cc96cc" xsi:nil="true"/>
    <ShowIn xmlns="4873beb7-5857-4685-be1f-d57550cc96cc">Show everywhere</ShowIn>
    <UANotes xmlns="4873beb7-5857-4685-be1f-d57550cc96cc" xsi:nil="true"/>
    <InternalTagsTaxHTField0 xmlns="4873beb7-5857-4685-be1f-d57550cc96cc">
      <Terms xmlns="http://schemas.microsoft.com/office/infopath/2007/PartnerControls"/>
    </InternalTagsTaxHTField0>
    <CSXHash xmlns="4873beb7-5857-4685-be1f-d57550cc96cc" xsi:nil="true"/>
    <VoteCount xmlns="4873beb7-5857-4685-be1f-d57550cc96cc" xsi:nil="true"/>
    <AssetExpire xmlns="4873beb7-5857-4685-be1f-d57550cc96cc">2029-05-12T07:00:00+00:00</AssetExpire>
    <DSATActionTaken xmlns="4873beb7-5857-4685-be1f-d57550cc96cc" xsi:nil="true"/>
    <CSXSubmissionMarket xmlns="4873beb7-5857-4685-be1f-d57550cc96cc" xsi:nil="true"/>
    <LocMarketGroupTiers2 xmlns="4873beb7-5857-4685-be1f-d57550cc96c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0C67BEE-D13F-4BD2-98A5-34D8A0977F68}">
  <ds:schemaRefs>
    <ds:schemaRef ds:uri="4873beb7-5857-4685-be1f-d57550cc96cc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836F65B-1B07-41EE-A0E8-BC6EF385522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09BF4D4-EF60-4196-BFC3-9462D607978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538</TotalTime>
  <Words>84</Words>
  <Application>Microsoft Office PowerPoint</Application>
  <PresentationFormat>Custom</PresentationFormat>
  <Paragraphs>23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Trebuchet MS</vt:lpstr>
      <vt:lpstr>Wingdings</vt:lpstr>
      <vt:lpstr>Wingdings 3</vt:lpstr>
      <vt:lpstr>Facet</vt:lpstr>
      <vt:lpstr>Doing Business In Thailand</vt:lpstr>
      <vt:lpstr>History &amp; DNA</vt:lpstr>
      <vt:lpstr>Doing business in Thailand</vt:lpstr>
      <vt:lpstr>Company Vision &amp; Marketplace</vt:lpstr>
      <vt:lpstr>Contacts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E-commerce Tech trends</dc:title>
  <dc:creator>digithai001</dc:creator>
  <cp:lastModifiedBy>digithai001</cp:lastModifiedBy>
  <cp:revision>27</cp:revision>
  <dcterms:created xsi:type="dcterms:W3CDTF">2017-04-17T13:37:27Z</dcterms:created>
  <dcterms:modified xsi:type="dcterms:W3CDTF">2017-05-24T15:59:52Z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